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70" r:id="rId4"/>
    <p:sldId id="272" r:id="rId5"/>
    <p:sldId id="271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7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Aplicaţie Laser: Stocarea de date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3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20486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Laserul are o coerență spațială mare și poate fi astfel utilizat pentru </a:t>
            </a:r>
            <a:r>
              <a:rPr lang="pt-BR" sz="3000" b="1" spc="100" dirty="0">
                <a:solidFill>
                  <a:schemeClr val="bg1"/>
                </a:solidFill>
              </a:rPr>
              <a:t>a aborda spaţii foarte mici aflate în mediul de înregistrare</a:t>
            </a:r>
            <a:r>
              <a:rPr lang="pt-BR" sz="3000" b="1" spc="100" dirty="0">
                <a:solidFill>
                  <a:srgbClr val="54BC9B"/>
                </a:solidFill>
              </a:rPr>
              <a:t>, permițând o stocare de date foarte densă.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STOCAREA DE DATE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7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Laserul este folosit la stocarea datelor optice, de ex. în discuri compacte (CD), DVD-uri, discuri Blu-ray și discuri magneto-optice.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STOCAREA DE DATE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07" y="3984167"/>
            <a:ext cx="1533065" cy="153306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64912"/>
            <a:ext cx="1557346" cy="155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77233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CD </a:t>
            </a:r>
            <a:r>
              <a:rPr lang="pt-BR" sz="3000" b="1" i="1" spc="100" dirty="0">
                <a:solidFill>
                  <a:srgbClr val="54BC9B"/>
                </a:solidFill>
              </a:rPr>
              <a:t>vs</a:t>
            </a:r>
            <a:r>
              <a:rPr lang="pt-BR" sz="3000" b="1" spc="100" dirty="0">
                <a:solidFill>
                  <a:srgbClr val="54BC9B"/>
                </a:solidFill>
              </a:rPr>
              <a:t> DVD </a:t>
            </a:r>
            <a:r>
              <a:rPr lang="pt-BR" sz="3000" b="1" i="1" spc="100" dirty="0">
                <a:solidFill>
                  <a:srgbClr val="54BC9B"/>
                </a:solidFill>
              </a:rPr>
              <a:t>vs</a:t>
            </a:r>
            <a:r>
              <a:rPr lang="pt-BR" sz="3000" b="1" spc="100" dirty="0">
                <a:solidFill>
                  <a:srgbClr val="54BC9B"/>
                </a:solidFill>
              </a:rPr>
              <a:t> Disc Blu-Ray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STOCAREA DE DATE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87625" y="2419521"/>
            <a:ext cx="6768752" cy="43218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E4E73892-36A8-49F2-8E8A-D95134F28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67908"/>
            <a:ext cx="6192688" cy="39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4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STOCAREA DE DATE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11" name="Imagine 10">
            <a:extLst>
              <a:ext uri="{FF2B5EF4-FFF2-40B4-BE49-F238E27FC236}">
                <a16:creationId xmlns:a16="http://schemas.microsoft.com/office/drawing/2014/main" id="{0A5380F5-66DE-4B55-8E13-63A3F771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7" y="1302221"/>
            <a:ext cx="7714286" cy="471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045992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Un alt caz este holografia, unde coerența temporală poate fi de asemenea importantă.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9043" y="371391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STOCAREA DE DATE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23727" y="2564905"/>
            <a:ext cx="4752529" cy="4176464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2D05CF55-835F-4038-8176-D218BA408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63" y="2736430"/>
            <a:ext cx="43148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4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b="1" dirty="0" err="1">
                <a:solidFill>
                  <a:srgbClr val="54BC9B"/>
                </a:solidFill>
              </a:rPr>
              <a:t>Mergeți</a:t>
            </a:r>
            <a:r>
              <a:rPr lang="es-ES" sz="3000" b="1" dirty="0">
                <a:solidFill>
                  <a:srgbClr val="54BC9B"/>
                </a:solidFill>
              </a:rPr>
              <a:t> la </a:t>
            </a:r>
            <a:r>
              <a:rPr lang="es-ES" sz="3000" b="1" dirty="0" err="1">
                <a:solidFill>
                  <a:srgbClr val="54BC9B"/>
                </a:solidFill>
              </a:rPr>
              <a:t>următoarea</a:t>
            </a:r>
            <a:r>
              <a:rPr lang="es-ES" sz="3000" b="1" dirty="0">
                <a:solidFill>
                  <a:srgbClr val="54BC9B"/>
                </a:solidFill>
              </a:rPr>
              <a:t> </a:t>
            </a:r>
            <a:r>
              <a:rPr lang="es-ES" sz="3000" b="1" dirty="0" err="1">
                <a:solidFill>
                  <a:srgbClr val="54BC9B"/>
                </a:solidFill>
              </a:rPr>
              <a:t>aplicație</a:t>
            </a:r>
            <a:r>
              <a:rPr lang="es-ES" sz="3000" b="1" dirty="0">
                <a:solidFill>
                  <a:srgbClr val="54BC9B"/>
                </a:solidFill>
              </a:rPr>
              <a:t> laser ...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>
                <a:solidFill>
                  <a:schemeClr val="bg1"/>
                </a:solidFill>
              </a:rPr>
              <a:t>COMUNICAREA!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/>
              <a:t>BINE LUCRAT!</a:t>
            </a:r>
          </a:p>
        </p:txBody>
      </p:sp>
    </p:spTree>
    <p:extLst>
      <p:ext uri="{BB962C8B-B14F-4D97-AF65-F5344CB8AC3E}">
        <p14:creationId xmlns:p14="http://schemas.microsoft.com/office/powerpoint/2010/main" val="64787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126</Words>
  <Application>Microsoft Office PowerPoint</Application>
  <PresentationFormat>Expunere pe ecran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1" baseType="lpstr">
      <vt:lpstr>Andale Mono</vt:lpstr>
      <vt:lpstr>Arial</vt:lpstr>
      <vt:lpstr>Calibri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Tanase Ana Maria</cp:lastModifiedBy>
  <cp:revision>16</cp:revision>
  <dcterms:created xsi:type="dcterms:W3CDTF">2017-03-08T21:43:37Z</dcterms:created>
  <dcterms:modified xsi:type="dcterms:W3CDTF">2018-01-20T10:22:49Z</dcterms:modified>
</cp:coreProperties>
</file>